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vslo.si/tv/otroski/izodrom/zgodovina-zivljenje-v-srednjem-veku/52118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13463" y="445248"/>
            <a:ext cx="8637073" cy="90734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Srednji vek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13464" y="4043534"/>
            <a:ext cx="8637072" cy="977621"/>
          </a:xfrm>
        </p:spPr>
        <p:txBody>
          <a:bodyPr/>
          <a:lstStyle/>
          <a:p>
            <a:pPr algn="l"/>
            <a:r>
              <a:rPr lang="sl-SI" dirty="0" smtClean="0"/>
              <a:t>Uporabi učbenik str. 87 in 89. </a:t>
            </a:r>
          </a:p>
          <a:p>
            <a:pPr algn="l"/>
            <a:r>
              <a:rPr lang="sl-SI" dirty="0" smtClean="0"/>
              <a:t>Naredi zapis v zvezek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2" y="1509342"/>
            <a:ext cx="4049484" cy="237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2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56708" y="480082"/>
            <a:ext cx="8637073" cy="1052628"/>
          </a:xfrm>
        </p:spPr>
        <p:txBody>
          <a:bodyPr>
            <a:normAutofit fontScale="9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SREDNJI VEK - </a:t>
            </a:r>
            <a:r>
              <a:rPr lang="sl-SI" sz="2000" dirty="0"/>
              <a:t>od 6. do 15. </a:t>
            </a:r>
            <a:r>
              <a:rPr lang="sl-SI" sz="2000" dirty="0" smtClean="0"/>
              <a:t>stoletja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88571" y="1616600"/>
            <a:ext cx="9018125" cy="396559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Propad rimskega cesarstva.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Množično preseljevanje različnih ljudstev po </a:t>
            </a:r>
            <a:r>
              <a:rPr lang="sl-SI" dirty="0" err="1" smtClean="0"/>
              <a:t>evropi</a:t>
            </a:r>
            <a:r>
              <a:rPr lang="sl-SI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Dosežki  </a:t>
            </a:r>
            <a:r>
              <a:rPr lang="sl-SI" dirty="0" err="1"/>
              <a:t>rimljanov</a:t>
            </a:r>
            <a:r>
              <a:rPr lang="sl-SI" dirty="0"/>
              <a:t>  v  večini pozabljeni.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Ustanavljanje novih držav.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Glavni vir </a:t>
            </a:r>
            <a:r>
              <a:rPr lang="sl-SI" dirty="0"/>
              <a:t>p</a:t>
            </a:r>
            <a:r>
              <a:rPr lang="sl-SI" dirty="0" smtClean="0"/>
              <a:t>reživetja je kmetijstvo.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Nesvobodni kmetje.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Plemstvo.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Prevladujoča vera v </a:t>
            </a:r>
            <a:r>
              <a:rPr lang="sl-SI" dirty="0" err="1"/>
              <a:t>evropi</a:t>
            </a:r>
            <a:r>
              <a:rPr lang="sl-SI" dirty="0"/>
              <a:t> je postalo krščanstvo.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780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773953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Srednjeveška mesta</a:t>
            </a:r>
            <a:endParaRPr lang="sl-SI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550894" y="2002972"/>
            <a:ext cx="8860602" cy="371651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Pred </a:t>
            </a:r>
            <a:r>
              <a:rPr lang="sl-SI" dirty="0"/>
              <a:t>približno 1200 leti so začela nastajata prva srednjeveška </a:t>
            </a:r>
            <a:r>
              <a:rPr lang="sl-SI" dirty="0" smtClean="0"/>
              <a:t>mesta: obzidje IN mestna vrata – varnost za ljudi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 smtClean="0"/>
              <a:t>Mestna </a:t>
            </a:r>
            <a:r>
              <a:rPr lang="sl-SI" dirty="0" smtClean="0"/>
              <a:t>hiša</a:t>
            </a:r>
          </a:p>
          <a:p>
            <a:pPr algn="l"/>
            <a:endParaRPr lang="sl-SI" dirty="0" smtClean="0"/>
          </a:p>
          <a:p>
            <a:pPr algn="l"/>
            <a:endParaRPr lang="sl-SI" dirty="0" smtClean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891" y="4130832"/>
            <a:ext cx="3692393" cy="1330979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550894" y="4223657"/>
            <a:ext cx="287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C000"/>
                </a:solidFill>
              </a:rPr>
              <a:t>Poišči zanimivosti srednjeveškega Ptuja.</a:t>
            </a:r>
            <a:endParaRPr lang="sl-SI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3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60516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prebivalstvo</a:t>
            </a:r>
            <a:endParaRPr lang="sl-SI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80682" y="1299882"/>
            <a:ext cx="11958918" cy="5387789"/>
          </a:xfrm>
        </p:spPr>
        <p:txBody>
          <a:bodyPr/>
          <a:lstStyle/>
          <a:p>
            <a:pPr algn="l"/>
            <a:r>
              <a:rPr lang="sl-SI" b="1" dirty="0"/>
              <a:t>Prebivalstvo</a:t>
            </a:r>
            <a:r>
              <a:rPr lang="sl-SI" dirty="0"/>
              <a:t> je bilo v srednjeveških mestih zelo raznoliko. Delilo se je na več družbenih slojev, ki so se med seboj </a:t>
            </a:r>
            <a:r>
              <a:rPr lang="sl-SI" dirty="0" smtClean="0"/>
              <a:t>razlikovali, </a:t>
            </a:r>
            <a:r>
              <a:rPr lang="sl-SI" dirty="0"/>
              <a:t>tako po pravicah in po </a:t>
            </a:r>
            <a:r>
              <a:rPr lang="sl-SI" dirty="0" smtClean="0"/>
              <a:t>dolžnostih </a:t>
            </a:r>
            <a:r>
              <a:rPr lang="sl-SI" dirty="0"/>
              <a:t>do mesta kot tudi po načinu življenja</a:t>
            </a:r>
            <a:r>
              <a:rPr lang="sl-SI" dirty="0" smtClean="0"/>
              <a:t>.</a:t>
            </a:r>
          </a:p>
          <a:p>
            <a:pPr algn="l"/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3" y="2421759"/>
            <a:ext cx="3371380" cy="3359187"/>
          </a:xfrm>
          <a:prstGeom prst="rect">
            <a:avLst/>
          </a:prstGeom>
        </p:spPr>
      </p:pic>
      <p:sp>
        <p:nvSpPr>
          <p:cNvPr id="2" name="Pravokotnik 1"/>
          <p:cNvSpPr/>
          <p:nvPr/>
        </p:nvSpPr>
        <p:spPr>
          <a:xfrm>
            <a:off x="4428931" y="29565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>
                <a:hlinkClick r:id="rId3"/>
              </a:rPr>
              <a:t>https://www.rtvslo.si/tv/otroski/izodrom/zgodovina-zivljenje-v-srednjem-veku/521189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1079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81</TotalTime>
  <Words>91</Words>
  <Application>Microsoft Office PowerPoint</Application>
  <PresentationFormat>Širokozaslonsko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Rockwell</vt:lpstr>
      <vt:lpstr>Gallery</vt:lpstr>
      <vt:lpstr>Srednji vek</vt:lpstr>
      <vt:lpstr>SREDNJI VEK - od 6. do 15. stoletja </vt:lpstr>
      <vt:lpstr>Srednjeveška mesta</vt:lpstr>
      <vt:lpstr>prebivalstvo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SREDNJI VEK</dc:title>
  <dc:creator>Majda</dc:creator>
  <cp:lastModifiedBy>Majda</cp:lastModifiedBy>
  <cp:revision>6</cp:revision>
  <dcterms:created xsi:type="dcterms:W3CDTF">2020-05-25T15:42:00Z</dcterms:created>
  <dcterms:modified xsi:type="dcterms:W3CDTF">2020-05-26T18:22:57Z</dcterms:modified>
</cp:coreProperties>
</file>