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7" r:id="rId2"/>
    <p:sldId id="264" r:id="rId3"/>
    <p:sldId id="256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472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258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564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56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7179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846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435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4653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89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835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158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568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908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615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442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143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800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D31B2C-5884-45BE-9834-D3916C93796D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5B6C6-84C8-4629-ABCA-53CB389AF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630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emf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VToRBZb63I" TargetMode="Externa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774" y="302687"/>
            <a:ext cx="1162598" cy="116560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67" y="69062"/>
            <a:ext cx="1504960" cy="1187888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2395881" y="248585"/>
            <a:ext cx="71794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ČASOVNI TRAK ZGODOVINE</a:t>
            </a:r>
          </a:p>
          <a:p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2072639" y="4707414"/>
            <a:ext cx="8238309" cy="215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9862668" y="69061"/>
            <a:ext cx="2436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Preučuje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kdaj in kje se je nekaj zgodilo,</a:t>
            </a: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zakaj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je prišlo do tega dogodka, kdo je bil udeležen, kakšne so bile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posledice.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 descr="Index of /Zgodovina6/SpoznavajmoZgodovino/Kronologija/KVIZI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4" y="1555274"/>
            <a:ext cx="2984318" cy="11185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jeZBesedilom 8"/>
          <p:cNvSpPr txBox="1"/>
          <p:nvPr/>
        </p:nvSpPr>
        <p:spPr>
          <a:xfrm>
            <a:off x="4311909" y="741237"/>
            <a:ext cx="385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Zgodovina raziskuje preteklost človeštva.</a:t>
            </a:r>
            <a:r>
              <a:rPr lang="sl-SI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120" y="1518081"/>
            <a:ext cx="2486752" cy="182036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689" y="1888106"/>
            <a:ext cx="2646658" cy="145566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7376" y="2159544"/>
            <a:ext cx="1118371" cy="139657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577" y="3699636"/>
            <a:ext cx="2438019" cy="135445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9774" y="3699636"/>
            <a:ext cx="1781778" cy="132360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1356" y="3595664"/>
            <a:ext cx="1698258" cy="156239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286" y="3699636"/>
            <a:ext cx="2043497" cy="1420572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8427" y="3670718"/>
            <a:ext cx="3138036" cy="1412287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9567" y="5235682"/>
            <a:ext cx="2876550" cy="1590675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50" y="5095280"/>
            <a:ext cx="2126631" cy="1752809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6117" y="5263065"/>
            <a:ext cx="2437416" cy="1611403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76314" y="5297260"/>
            <a:ext cx="2216920" cy="1241475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93790" y="5243932"/>
            <a:ext cx="1716382" cy="1142174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36904" y="248585"/>
            <a:ext cx="193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Preglej slike po vrsti od leve proti </a:t>
            </a:r>
            <a:r>
              <a:rPr lang="sl-SI" dirty="0" smtClean="0"/>
              <a:t>desni - PONAVLJANJE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02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881051" y="853440"/>
            <a:ext cx="72368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Zapis v zvezek:</a:t>
            </a:r>
          </a:p>
          <a:p>
            <a:pPr algn="ctr"/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NADALJUJ z naslednjo prosojnico.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9423" y="3340962"/>
            <a:ext cx="2962275" cy="15430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2580" y="4127863"/>
            <a:ext cx="2503233" cy="2503233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792481" y="499749"/>
            <a:ext cx="9692640" cy="530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050" b="0" i="0" u="none" strike="noStrik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it-IT" b="1" dirty="0" err="1">
                <a:latin typeface="Tahoma" panose="020B0604030504040204" pitchFamily="34" charset="0"/>
              </a:rPr>
              <a:t>Znanstveniki</a:t>
            </a:r>
            <a:r>
              <a:rPr lang="it-IT" b="1" dirty="0">
                <a:latin typeface="Tahoma" panose="020B0604030504040204" pitchFamily="34" charset="0"/>
              </a:rPr>
              <a:t> so </a:t>
            </a:r>
            <a:r>
              <a:rPr lang="it-IT" b="1" dirty="0" err="1">
                <a:latin typeface="Tahoma" panose="020B0604030504040204" pitchFamily="34" charset="0"/>
              </a:rPr>
              <a:t>ugotovili</a:t>
            </a:r>
            <a:r>
              <a:rPr lang="it-IT" b="1" dirty="0">
                <a:latin typeface="Tahoma" panose="020B0604030504040204" pitchFamily="34" charset="0"/>
              </a:rPr>
              <a:t>, da so se </a:t>
            </a:r>
            <a:r>
              <a:rPr lang="it-IT" b="1" dirty="0" err="1">
                <a:latin typeface="Tahoma" panose="020B0604030504040204" pitchFamily="34" charset="0"/>
              </a:rPr>
              <a:t>živa</a:t>
            </a:r>
            <a:r>
              <a:rPr lang="it-IT" b="1" dirty="0">
                <a:latin typeface="Tahoma" panose="020B0604030504040204" pitchFamily="34" charset="0"/>
              </a:rPr>
              <a:t> </a:t>
            </a:r>
            <a:r>
              <a:rPr lang="it-IT" b="1" dirty="0" err="1">
                <a:latin typeface="Tahoma" panose="020B0604030504040204" pitchFamily="34" charset="0"/>
              </a:rPr>
              <a:t>bitja</a:t>
            </a:r>
            <a:r>
              <a:rPr lang="it-IT" b="1" dirty="0">
                <a:latin typeface="Tahoma" panose="020B0604030504040204" pitchFamily="34" charset="0"/>
              </a:rPr>
              <a:t> </a:t>
            </a:r>
            <a:r>
              <a:rPr lang="it-IT" b="1" dirty="0" err="1">
                <a:latin typeface="Tahoma" panose="020B0604030504040204" pitchFamily="34" charset="0"/>
              </a:rPr>
              <a:t>najprej</a:t>
            </a:r>
            <a:r>
              <a:rPr lang="it-IT" b="1" dirty="0">
                <a:latin typeface="Tahoma" panose="020B0604030504040204" pitchFamily="34" charset="0"/>
              </a:rPr>
              <a:t> </a:t>
            </a:r>
            <a:r>
              <a:rPr lang="it-IT" b="1" dirty="0" err="1">
                <a:latin typeface="Tahoma" panose="020B0604030504040204" pitchFamily="34" charset="0"/>
              </a:rPr>
              <a:t>razvila</a:t>
            </a:r>
            <a:r>
              <a:rPr lang="it-IT" b="1" dirty="0">
                <a:latin typeface="Tahoma" panose="020B0604030504040204" pitchFamily="34" charset="0"/>
              </a:rPr>
              <a:t> v VODI, nato </a:t>
            </a:r>
            <a:r>
              <a:rPr lang="it-IT" b="1" dirty="0" err="1">
                <a:latin typeface="Tahoma" panose="020B0604030504040204" pitchFamily="34" charset="0"/>
              </a:rPr>
              <a:t>pa</a:t>
            </a:r>
            <a:r>
              <a:rPr lang="it-IT" b="1" dirty="0">
                <a:latin typeface="Tahoma" panose="020B0604030504040204" pitchFamily="34" charset="0"/>
              </a:rPr>
              <a:t> </a:t>
            </a:r>
            <a:r>
              <a:rPr lang="it-IT" b="1" dirty="0" err="1">
                <a:latin typeface="Tahoma" panose="020B0604030504040204" pitchFamily="34" charset="0"/>
              </a:rPr>
              <a:t>na</a:t>
            </a:r>
            <a:r>
              <a:rPr lang="it-IT" b="1" dirty="0">
                <a:latin typeface="Tahoma" panose="020B0604030504040204" pitchFamily="34" charset="0"/>
              </a:rPr>
              <a:t> </a:t>
            </a:r>
            <a:r>
              <a:rPr lang="it-IT" b="1" dirty="0" err="1">
                <a:latin typeface="Tahoma" panose="020B0604030504040204" pitchFamily="34" charset="0"/>
              </a:rPr>
              <a:t>kopnem</a:t>
            </a:r>
            <a:r>
              <a:rPr lang="it-IT" b="1" dirty="0">
                <a:latin typeface="Tahoma" panose="020B0604030504040204" pitchFamily="34" charset="0"/>
              </a:rPr>
              <a:t>. </a:t>
            </a:r>
            <a:endParaRPr lang="sl-SI" b="1" dirty="0" smtClean="0">
              <a:latin typeface="Tahoma" panose="020B0604030504040204" pitchFamily="34" charset="0"/>
            </a:endParaRPr>
          </a:p>
          <a:p>
            <a:r>
              <a:rPr lang="sl-SI" dirty="0" smtClean="0">
                <a:solidFill>
                  <a:srgbClr val="0000FF"/>
                </a:solidFill>
                <a:latin typeface="Tahoma" panose="020B0604030504040204" pitchFamily="34" charset="0"/>
              </a:rPr>
              <a:t>Klik:</a:t>
            </a:r>
          </a:p>
          <a:p>
            <a:endParaRPr lang="sl-SI" dirty="0" smtClean="0">
              <a:latin typeface="Tahoma" panose="020B0604030504040204" pitchFamily="34" charset="0"/>
            </a:endParaRPr>
          </a:p>
          <a:p>
            <a:endParaRPr lang="sl-SI" dirty="0">
              <a:latin typeface="Tahoma" panose="020B0604030504040204" pitchFamily="34" charset="0"/>
            </a:endParaRPr>
          </a:p>
          <a:p>
            <a:endParaRPr lang="sl-SI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Zgodovina človeštva je dolga več kot 2 milijona let.</a:t>
            </a:r>
            <a:endParaRPr lang="it-IT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b="1" dirty="0" smtClean="0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latin typeface="Tahoma" panose="020B0604030504040204" pitchFamily="34" charset="0"/>
              </a:rPr>
              <a:t>POKONČNI </a:t>
            </a:r>
            <a:r>
              <a:rPr lang="sl-SI" b="1" dirty="0">
                <a:latin typeface="Tahoma" panose="020B0604030504040204" pitchFamily="34" charset="0"/>
              </a:rPr>
              <a:t>ČLOVEK se je pojavil pred približno </a:t>
            </a:r>
            <a:r>
              <a:rPr lang="sl-SI" b="1" dirty="0" smtClean="0">
                <a:latin typeface="Tahoma" panose="020B0604030504040204" pitchFamily="34" charset="0"/>
              </a:rPr>
              <a:t>MILIJONOM LET.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>
              <a:latin typeface="Tahoma" panose="020B0604030504040204" pitchFamily="34" charset="0"/>
            </a:endParaRPr>
          </a:p>
          <a:p>
            <a:endParaRPr lang="sl-SI" b="1" dirty="0" smtClean="0">
              <a:latin typeface="Tahoma" panose="020B0604030504040204" pitchFamily="34" charset="0"/>
            </a:endParaRPr>
          </a:p>
          <a:p>
            <a:endParaRPr lang="sl-SI" b="1" dirty="0" smtClean="0">
              <a:latin typeface="Tahoma" panose="020B0604030504040204" pitchFamily="34" charset="0"/>
            </a:endParaRPr>
          </a:p>
          <a:p>
            <a:endParaRPr lang="sl-SI" b="1" dirty="0">
              <a:latin typeface="Tahoma" panose="020B0604030504040204" pitchFamily="34" charset="0"/>
            </a:endParaRPr>
          </a:p>
          <a:p>
            <a:endParaRPr lang="sl-SI" b="1" dirty="0" smtClean="0">
              <a:latin typeface="Tahoma" panose="020B0604030504040204" pitchFamily="34" charset="0"/>
            </a:endParaRPr>
          </a:p>
          <a:p>
            <a:endParaRPr lang="sl-SI" b="1" dirty="0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latin typeface="Tahoma" panose="020B0604030504040204" pitchFamily="34" charset="0"/>
              </a:rPr>
              <a:t>Okoli </a:t>
            </a:r>
            <a:r>
              <a:rPr lang="sl-SI" b="1" dirty="0">
                <a:solidFill>
                  <a:srgbClr val="C00000"/>
                </a:solidFill>
                <a:latin typeface="Tahoma" panose="020B0604030504040204" pitchFamily="34" charset="0"/>
              </a:rPr>
              <a:t>500 000 let pred </a:t>
            </a:r>
            <a:r>
              <a:rPr lang="sl-SI" b="1" dirty="0">
                <a:latin typeface="Tahoma" panose="020B0604030504040204" pitchFamily="34" charset="0"/>
              </a:rPr>
              <a:t>našim štetjem so začeli uporabljati </a:t>
            </a: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ogenj</a:t>
            </a:r>
            <a:r>
              <a:rPr lang="sl-SI" b="1" dirty="0">
                <a:latin typeface="Tahoma" panose="020B0604030504040204" pitchFamily="34" charset="0"/>
              </a:rPr>
              <a:t>.</a:t>
            </a:r>
            <a:endParaRPr lang="sl-SI" dirty="0">
              <a:latin typeface="Tahoma" panose="020B0604030504040204" pitchFamily="34" charset="0"/>
            </a:endParaRPr>
          </a:p>
          <a:p>
            <a:endParaRPr lang="sl-SI" b="1" dirty="0" smtClean="0">
              <a:latin typeface="Tahoma" panose="020B0604030504040204" pitchFamily="34" charset="0"/>
            </a:endParaRPr>
          </a:p>
          <a:p>
            <a:endParaRPr lang="sl-SI" b="1" dirty="0">
              <a:latin typeface="Tahoma" panose="020B0604030504040204" pitchFamily="34" charset="0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959223" y="1654629"/>
            <a:ext cx="6409509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https://www.youtube.com/watch?v=EVToRBZb63I</a:t>
            </a:r>
            <a:endParaRPr lang="sl-SI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792481" y="1306286"/>
            <a:ext cx="6783976" cy="836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406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14103" y="1860177"/>
            <a:ext cx="104589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ZGODOVINSKA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OBDOBJA</a:t>
            </a:r>
            <a:endParaRPr lang="sl-S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Prazgodovina.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Stari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vek.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Srednji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vek.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Novi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vek.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Moderna doba ali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sodobnost.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879566" y="740229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si lažje predstavljamo kdaj se je kaj zgodilo razdelimo preteklost človeštva na več zgodovinskih obdobij.</a:t>
            </a:r>
          </a:p>
        </p:txBody>
      </p:sp>
    </p:spTree>
    <p:extLst>
      <p:ext uri="{BB962C8B-B14F-4D97-AF65-F5344CB8AC3E}">
        <p14:creationId xmlns:p14="http://schemas.microsoft.com/office/powerpoint/2010/main" val="15592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235</TotalTime>
  <Words>144</Words>
  <Application>Microsoft Office PowerPoint</Application>
  <PresentationFormat>Širokozaslonsko</PresentationFormat>
  <Paragraphs>36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Tahoma</vt:lpstr>
      <vt:lpstr>Times New Roman</vt:lpstr>
      <vt:lpstr>Wingdings 3</vt:lpstr>
      <vt:lpstr>Naelektreno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Majda</dc:creator>
  <cp:lastModifiedBy>Majda</cp:lastModifiedBy>
  <cp:revision>18</cp:revision>
  <dcterms:created xsi:type="dcterms:W3CDTF">2020-05-03T19:10:16Z</dcterms:created>
  <dcterms:modified xsi:type="dcterms:W3CDTF">2020-05-05T12:56:28Z</dcterms:modified>
</cp:coreProperties>
</file>